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94660"/>
  </p:normalViewPr>
  <p:slideViewPr>
    <p:cSldViewPr snapToGrid="0">
      <p:cViewPr>
        <p:scale>
          <a:sx n="65" d="100"/>
          <a:sy n="65" d="100"/>
        </p:scale>
        <p:origin x="54" y="24"/>
      </p:cViewPr>
      <p:guideLst/>
    </p:cSldViewPr>
  </p:slideViewPr>
  <p:notesTextViewPr>
    <p:cViewPr>
      <p:scale>
        <a:sx n="1" d="1"/>
        <a:sy n="1" d="1"/>
      </p:scale>
      <p:origin x="0" y="-26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F1431-00AE-4D8B-B7E0-CC2C92C4328B}" type="datetimeFigureOut">
              <a:rPr lang="en-AU" smtClean="0"/>
              <a:t>7/09/2015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D3A9C-C719-4F1E-9CD2-1428B92B89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864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Title</a:t>
            </a:r>
            <a:r>
              <a:rPr lang="en-AU" baseline="0" dirty="0" smtClean="0"/>
              <a:t> slide –</a:t>
            </a:r>
          </a:p>
          <a:p>
            <a:r>
              <a:rPr lang="en-AU" baseline="0" dirty="0" smtClean="0"/>
              <a:t>Name the property and add a “by line”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D3A9C-C719-4F1E-9CD2-1428B92B893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9233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Definition – </a:t>
            </a:r>
          </a:p>
          <a:p>
            <a:r>
              <a:rPr lang="en-AU" dirty="0" smtClean="0"/>
              <a:t>What does</a:t>
            </a:r>
            <a:r>
              <a:rPr lang="en-AU" baseline="0" dirty="0" smtClean="0"/>
              <a:t> this property mean?</a:t>
            </a:r>
          </a:p>
          <a:p>
            <a:r>
              <a:rPr lang="en-AU" baseline="0" dirty="0" smtClean="0"/>
              <a:t>What is the opposite of this property?</a:t>
            </a:r>
          </a:p>
          <a:p>
            <a:r>
              <a:rPr lang="en-AU" baseline="0" dirty="0" smtClean="0"/>
              <a:t>Where does this word come from? What are other forms of this word?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D3A9C-C719-4F1E-9CD2-1428B92B893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2531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What were you trying to find out from your</a:t>
            </a:r>
            <a:r>
              <a:rPr lang="en-AU" baseline="0" dirty="0" smtClean="0"/>
              <a:t> experiment?</a:t>
            </a:r>
          </a:p>
          <a:p>
            <a:r>
              <a:rPr lang="en-AU" baseline="0" dirty="0" smtClean="0"/>
              <a:t>Based on your prior knowledge, what did you expect would happen?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D3A9C-C719-4F1E-9CD2-1428B92B893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0759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How</a:t>
            </a:r>
            <a:r>
              <a:rPr lang="en-AU" baseline="0" dirty="0" smtClean="0"/>
              <a:t> did you set up your experiment?</a:t>
            </a:r>
          </a:p>
          <a:p>
            <a:r>
              <a:rPr lang="en-AU" baseline="0" dirty="0" smtClean="0"/>
              <a:t>What did you do?</a:t>
            </a:r>
          </a:p>
          <a:p>
            <a:r>
              <a:rPr lang="en-AU" baseline="0" dirty="0" smtClean="0"/>
              <a:t>How did you measure the property?</a:t>
            </a:r>
          </a:p>
          <a:p>
            <a:r>
              <a:rPr lang="en-AU" baseline="0" dirty="0" smtClean="0"/>
              <a:t>You might like to use more than one slide if you have a lot of pictures.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D3A9C-C719-4F1E-9CD2-1428B92B893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1638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What did you change?</a:t>
            </a:r>
          </a:p>
          <a:p>
            <a:r>
              <a:rPr lang="en-AU" dirty="0" smtClean="0"/>
              <a:t>What did you measure?</a:t>
            </a:r>
          </a:p>
          <a:p>
            <a:r>
              <a:rPr lang="en-AU" dirty="0" smtClean="0"/>
              <a:t>What stayed the same?</a:t>
            </a:r>
          </a:p>
          <a:p>
            <a:r>
              <a:rPr lang="en-AU" dirty="0" smtClean="0"/>
              <a:t>How did you make your test fair?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D3A9C-C719-4F1E-9CD2-1428B92B893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075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What did you find out?</a:t>
            </a:r>
          </a:p>
          <a:p>
            <a:r>
              <a:rPr lang="en-AU" dirty="0" smtClean="0"/>
              <a:t>When might this property be useful?</a:t>
            </a:r>
          </a:p>
          <a:p>
            <a:r>
              <a:rPr lang="en-AU" dirty="0" smtClean="0"/>
              <a:t>When might this property not be useful?</a:t>
            </a:r>
          </a:p>
          <a:p>
            <a:r>
              <a:rPr lang="en-AU" dirty="0" smtClean="0"/>
              <a:t>Which material demonstrated</a:t>
            </a:r>
            <a:r>
              <a:rPr lang="en-AU" baseline="0" dirty="0" smtClean="0"/>
              <a:t> </a:t>
            </a:r>
            <a:r>
              <a:rPr lang="en-AU" baseline="0" smtClean="0"/>
              <a:t>this property well?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D3A9C-C719-4F1E-9CD2-1428B92B893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8597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7FEE-8FB0-49C2-BF65-51E76C887586}" type="datetimeFigureOut">
              <a:rPr lang="en-AU" smtClean="0"/>
              <a:t>7/09/2015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7A00-60AA-46E7-836E-76B7C4594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87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7FEE-8FB0-49C2-BF65-51E76C887586}" type="datetimeFigureOut">
              <a:rPr lang="en-AU" smtClean="0"/>
              <a:t>7/09/2015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7A00-60AA-46E7-836E-76B7C4594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220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7FEE-8FB0-49C2-BF65-51E76C887586}" type="datetimeFigureOut">
              <a:rPr lang="en-AU" smtClean="0"/>
              <a:t>7/09/2015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7A00-60AA-46E7-836E-76B7C4594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681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7FEE-8FB0-49C2-BF65-51E76C887586}" type="datetimeFigureOut">
              <a:rPr lang="en-AU" smtClean="0"/>
              <a:t>7/09/2015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7A00-60AA-46E7-836E-76B7C4594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130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7FEE-8FB0-49C2-BF65-51E76C887586}" type="datetimeFigureOut">
              <a:rPr lang="en-AU" smtClean="0"/>
              <a:t>7/09/2015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7A00-60AA-46E7-836E-76B7C4594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103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7FEE-8FB0-49C2-BF65-51E76C887586}" type="datetimeFigureOut">
              <a:rPr lang="en-AU" smtClean="0"/>
              <a:t>7/09/2015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7A00-60AA-46E7-836E-76B7C4594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788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7FEE-8FB0-49C2-BF65-51E76C887586}" type="datetimeFigureOut">
              <a:rPr lang="en-AU" smtClean="0"/>
              <a:t>7/09/2015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7A00-60AA-46E7-836E-76B7C4594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546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7FEE-8FB0-49C2-BF65-51E76C887586}" type="datetimeFigureOut">
              <a:rPr lang="en-AU" smtClean="0"/>
              <a:t>7/09/2015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7A00-60AA-46E7-836E-76B7C4594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683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7FEE-8FB0-49C2-BF65-51E76C887586}" type="datetimeFigureOut">
              <a:rPr lang="en-AU" smtClean="0"/>
              <a:t>7/09/2015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7A00-60AA-46E7-836E-76B7C4594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031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7FEE-8FB0-49C2-BF65-51E76C887586}" type="datetimeFigureOut">
              <a:rPr lang="en-AU" smtClean="0"/>
              <a:t>7/09/2015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7A00-60AA-46E7-836E-76B7C4594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524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7FEE-8FB0-49C2-BF65-51E76C887586}" type="datetimeFigureOut">
              <a:rPr lang="en-AU" smtClean="0"/>
              <a:t>7/09/2015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7A00-60AA-46E7-836E-76B7C4594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882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27FEE-8FB0-49C2-BF65-51E76C887586}" type="datetimeFigureOut">
              <a:rPr lang="en-AU" smtClean="0"/>
              <a:t>7/09/2015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97A00-60AA-46E7-836E-76B7C45947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77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Property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127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Definition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936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and Hypothesis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6289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Method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295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Variables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51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Results and 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1129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Widescreen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Property</vt:lpstr>
      <vt:lpstr>Definition</vt:lpstr>
      <vt:lpstr>Question and Hypothesis</vt:lpstr>
      <vt:lpstr>Method</vt:lpstr>
      <vt:lpstr>Variables</vt:lpstr>
      <vt:lpstr>Results and 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</dc:title>
  <dc:creator>Jane Batham</dc:creator>
  <cp:lastModifiedBy>Jane Batham</cp:lastModifiedBy>
  <cp:revision>1</cp:revision>
  <dcterms:created xsi:type="dcterms:W3CDTF">2015-09-06T22:31:07Z</dcterms:created>
  <dcterms:modified xsi:type="dcterms:W3CDTF">2015-09-06T22:31:46Z</dcterms:modified>
</cp:coreProperties>
</file>